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21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58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487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29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10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62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47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82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26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51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81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6C182-1D8C-4EA9-ACFF-054CD0BD0011}" type="datetimeFigureOut">
              <a:rPr lang="es-ES" smtClean="0"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ACBE9-908D-4AA3-B958-4077C6466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2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302" y="4604"/>
            <a:ext cx="5392698" cy="688203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/>
          <a:stretch/>
        </p:blipFill>
        <p:spPr>
          <a:xfrm>
            <a:off x="0" y="-24036"/>
            <a:ext cx="4372030" cy="6882036"/>
          </a:xfrm>
          <a:prstGeom prst="rect">
            <a:avLst/>
          </a:prstGeom>
          <a:gradFill>
            <a:gsLst>
              <a:gs pos="30000">
                <a:srgbClr val="FFEFD1"/>
              </a:gs>
              <a:gs pos="75000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tx1"/>
            </a:solidFill>
          </a:ln>
        </p:spPr>
      </p:pic>
      <p:sp>
        <p:nvSpPr>
          <p:cNvPr id="8" name="7 Hexágono"/>
          <p:cNvSpPr/>
          <p:nvPr/>
        </p:nvSpPr>
        <p:spPr>
          <a:xfrm>
            <a:off x="2843808" y="1355656"/>
            <a:ext cx="3312368" cy="2880320"/>
          </a:xfrm>
          <a:prstGeom prst="hexagon">
            <a:avLst/>
          </a:prstGeom>
          <a:gradFill>
            <a:gsLst>
              <a:gs pos="8000">
                <a:srgbClr val="FBEAC7"/>
              </a:gs>
              <a:gs pos="17999">
                <a:srgbClr val="FEE7F2"/>
              </a:gs>
              <a:gs pos="48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275856" y="1518543"/>
            <a:ext cx="24482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0000"/>
                </a:solidFill>
              </a:rPr>
              <a:t>LA PROTECCIÓN</a:t>
            </a:r>
          </a:p>
          <a:p>
            <a:pPr algn="ctr"/>
            <a:r>
              <a:rPr lang="es-ES" sz="3200" b="1" dirty="0" smtClean="0">
                <a:solidFill>
                  <a:srgbClr val="FF0000"/>
                </a:solidFill>
              </a:rPr>
              <a:t>QUE TENGAS</a:t>
            </a:r>
          </a:p>
          <a:p>
            <a:pPr algn="ctr"/>
            <a:r>
              <a:rPr lang="es-ES" sz="3200" b="1" dirty="0" smtClean="0">
                <a:solidFill>
                  <a:srgbClr val="FF0000"/>
                </a:solidFill>
              </a:rPr>
              <a:t>EN TU HOGAR</a:t>
            </a:r>
            <a:endParaRPr lang="es-E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661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Gigabyte</dc:creator>
  <cp:lastModifiedBy>Gigabyte</cp:lastModifiedBy>
  <cp:revision>4</cp:revision>
  <dcterms:created xsi:type="dcterms:W3CDTF">2021-06-10T09:28:39Z</dcterms:created>
  <dcterms:modified xsi:type="dcterms:W3CDTF">2021-06-10T11:01:10Z</dcterms:modified>
</cp:coreProperties>
</file>