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5559-FE9A-4FF1-A29B-B5145CA3EACB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0413-3D48-471E-A260-F98E66C70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21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5559-FE9A-4FF1-A29B-B5145CA3EACB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0413-3D48-471E-A260-F98E66C70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61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5559-FE9A-4FF1-A29B-B5145CA3EACB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0413-3D48-471E-A260-F98E66C70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02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5559-FE9A-4FF1-A29B-B5145CA3EACB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0413-3D48-471E-A260-F98E66C70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02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5559-FE9A-4FF1-A29B-B5145CA3EACB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0413-3D48-471E-A260-F98E66C70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57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5559-FE9A-4FF1-A29B-B5145CA3EACB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0413-3D48-471E-A260-F98E66C70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77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5559-FE9A-4FF1-A29B-B5145CA3EACB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0413-3D48-471E-A260-F98E66C70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02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5559-FE9A-4FF1-A29B-B5145CA3EACB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0413-3D48-471E-A260-F98E66C70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34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5559-FE9A-4FF1-A29B-B5145CA3EACB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0413-3D48-471E-A260-F98E66C70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0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5559-FE9A-4FF1-A29B-B5145CA3EACB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0413-3D48-471E-A260-F98E66C70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1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5559-FE9A-4FF1-A29B-B5145CA3EACB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0413-3D48-471E-A260-F98E66C70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14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B5559-FE9A-4FF1-A29B-B5145CA3EACB}" type="datetimeFigureOut">
              <a:rPr lang="es-ES" smtClean="0"/>
              <a:t>15/01/2020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90413-3D48-471E-A260-F98E66C70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6720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67" b="100000" l="5000" r="100000">
                        <a14:foregroundMark x1="75000" y1="17500" x2="74286" y2="56333"/>
                        <a14:foregroundMark x1="56190" y1="26500" x2="65357" y2="49500"/>
                        <a14:foregroundMark x1="65238" y1="35333" x2="76071" y2="52000"/>
                        <a14:foregroundMark x1="55595" y1="35333" x2="55595" y2="35333"/>
                        <a14:foregroundMark x1="73452" y1="17167" x2="86905" y2="27000"/>
                        <a14:foregroundMark x1="69762" y1="20833" x2="70595" y2="40000"/>
                        <a14:foregroundMark x1="87500" y1="26667" x2="87857" y2="43000"/>
                        <a14:foregroundMark x1="87857" y1="43000" x2="80357" y2="51333"/>
                        <a14:foregroundMark x1="70119" y1="51333" x2="73810" y2="68667"/>
                        <a14:foregroundMark x1="77619" y1="49000" x2="78810" y2="63167"/>
                        <a14:foregroundMark x1="77857" y1="41833" x2="79524" y2="48500"/>
                        <a14:foregroundMark x1="76190" y1="70667" x2="72381" y2="96333"/>
                        <a14:foregroundMark x1="69405" y1="61167" x2="69643" y2="67333"/>
                        <a14:foregroundMark x1="69405" y1="46667" x2="69405" y2="46667"/>
                        <a14:foregroundMark x1="53571" y1="36167" x2="53571" y2="36167"/>
                        <a14:foregroundMark x1="55714" y1="36667" x2="55714" y2="36667"/>
                        <a14:foregroundMark x1="54881" y1="43667" x2="54881" y2="43667"/>
                        <a14:foregroundMark x1="83810" y1="32500" x2="83810" y2="32500"/>
                        <a14:foregroundMark x1="75119" y1="28833" x2="75119" y2="28833"/>
                        <a14:foregroundMark x1="91071" y1="28167" x2="92143" y2="37333"/>
                        <a14:foregroundMark x1="81667" y1="58500" x2="82857" y2="62000"/>
                        <a14:foregroundMark x1="82024" y1="29167" x2="83214" y2="32667"/>
                        <a14:foregroundMark x1="73452" y1="26167" x2="75952" y2="32000"/>
                        <a14:foregroundMark x1="23690" y1="21333" x2="28095" y2="21000"/>
                        <a14:foregroundMark x1="34524" y1="60167" x2="34524" y2="60167"/>
                        <a14:foregroundMark x1="33929" y1="54333" x2="32143" y2="64333"/>
                        <a14:foregroundMark x1="34762" y1="54333" x2="33810" y2="65167"/>
                        <a14:foregroundMark x1="33690" y1="68500" x2="31310" y2="59333"/>
                        <a14:foregroundMark x1="32143" y1="57833" x2="30476" y2="64167"/>
                        <a14:foregroundMark x1="35476" y1="58333" x2="34762" y2="65167"/>
                        <a14:foregroundMark x1="68095" y1="61000" x2="65000" y2="64000"/>
                        <a14:foregroundMark x1="65357" y1="63167" x2="62024" y2="61333"/>
                        <a14:foregroundMark x1="62500" y1="61167" x2="60476" y2="58333"/>
                        <a14:foregroundMark x1="62857" y1="47833" x2="60000" y2="49667"/>
                        <a14:foregroundMark x1="76429" y1="21833" x2="82857" y2="23500"/>
                        <a14:foregroundMark x1="69762" y1="52167" x2="69762" y2="52167"/>
                        <a14:foregroundMark x1="69524" y1="51000" x2="69524" y2="51000"/>
                        <a14:foregroundMark x1="84881" y1="69167" x2="92381" y2="79000"/>
                        <a14:foregroundMark x1="87500" y1="68000" x2="91310" y2="74167"/>
                        <a14:foregroundMark x1="86905" y1="63167" x2="95833" y2="83833"/>
                        <a14:foregroundMark x1="95476" y1="79000" x2="83333" y2="82167"/>
                        <a14:foregroundMark x1="83810" y1="81833" x2="78690" y2="68667"/>
                        <a14:foregroundMark x1="82381" y1="53667" x2="89167" y2="67500"/>
                        <a14:foregroundMark x1="88452" y1="78833" x2="97262" y2="91667"/>
                        <a14:foregroundMark x1="55952" y1="47833" x2="66310" y2="67000"/>
                        <a14:foregroundMark x1="56548" y1="56000" x2="63095" y2="65500"/>
                        <a14:foregroundMark x1="67976" y1="65833" x2="72262" y2="80667"/>
                        <a14:foregroundMark x1="69048" y1="70667" x2="67619" y2="94667"/>
                        <a14:foregroundMark x1="85238" y1="16333" x2="94405" y2="36667"/>
                        <a14:foregroundMark x1="87381" y1="17667" x2="91548" y2="27000"/>
                        <a14:foregroundMark x1="92381" y1="26333" x2="94762" y2="33167"/>
                        <a14:backgroundMark x1="52738" y1="67500" x2="61548" y2="96667"/>
                        <a14:backgroundMark x1="96310" y1="84667" x2="98929" y2="90333"/>
                        <a14:backgroundMark x1="98333" y1="89500" x2="96667" y2="98833"/>
                        <a14:backgroundMark x1="96667" y1="90333" x2="95476" y2="92000"/>
                        <a14:backgroundMark x1="95476" y1="88333" x2="96548" y2="94333"/>
                        <a14:backgroundMark x1="93929" y1="87833" x2="95714" y2="90500"/>
                        <a14:backgroundMark x1="95238" y1="87667" x2="99762" y2="96833"/>
                        <a14:backgroundMark x1="67857" y1="79667" x2="69048" y2="86667"/>
                        <a14:backgroundMark x1="69048" y1="86667" x2="66786" y2="88500"/>
                        <a14:backgroundMark x1="68333" y1="90000" x2="68333" y2="80667"/>
                        <a14:backgroundMark x1="66071" y1="84500" x2="68929" y2="90333"/>
                        <a14:backgroundMark x1="68929" y1="90333" x2="67738" y2="92667"/>
                        <a14:backgroundMark x1="68452" y1="87667" x2="68571" y2="93833"/>
                        <a14:backgroundMark x1="67381" y1="96000" x2="68214" y2="87667"/>
                        <a14:backgroundMark x1="67619" y1="87667" x2="68452" y2="93500"/>
                        <a14:backgroundMark x1="68452" y1="93500" x2="69048" y2="96500"/>
                        <a14:backgroundMark x1="69048" y1="97500" x2="66190" y2="89667"/>
                        <a14:backgroundMark x1="66190" y1="81167" x2="69762" y2="87833"/>
                        <a14:backgroundMark x1="69762" y1="87833" x2="66667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6" t="15357" r="4816" b="-1358"/>
          <a:stretch/>
        </p:blipFill>
        <p:spPr>
          <a:xfrm>
            <a:off x="6300192" y="783868"/>
            <a:ext cx="2393268" cy="309634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-180528" y="116632"/>
            <a:ext cx="1011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</a:t>
            </a:r>
            <a:r>
              <a:rPr lang="es-ES" sz="2400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 TODO EN DUPLICADO DE LLAVES ,MANDOS Y CARCASAS</a:t>
            </a:r>
            <a:endParaRPr lang="es-ES" sz="2400" b="1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3448" y1="24713" x2="73448" y2="24713"/>
                        <a14:foregroundMark x1="86207" y1="5747" x2="57586" y2="27011"/>
                        <a14:foregroundMark x1="34828" y1="49425" x2="7931" y2="80460"/>
                        <a14:foregroundMark x1="65517" y1="58621" x2="91724" y2="95977"/>
                        <a14:foregroundMark x1="55862" y1="61494" x2="51034" y2="62644"/>
                        <a14:foregroundMark x1="33793" y1="40805" x2="37931" y2="33908"/>
                        <a14:foregroundMark x1="40690" y1="33908" x2="52069" y2="38506"/>
                        <a14:foregroundMark x1="56207" y1="38506" x2="63103" y2="47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7" y="4036476"/>
            <a:ext cx="1567715" cy="940629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085134"/>
            <a:ext cx="3441634" cy="1772866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3851920" y="2332040"/>
            <a:ext cx="640871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      </a:t>
            </a:r>
          </a:p>
          <a:p>
            <a:endParaRPr lang="es-ES" sz="2000" b="1" dirty="0"/>
          </a:p>
          <a:p>
            <a:endParaRPr lang="es-ES" sz="2000" b="1" dirty="0" smtClean="0"/>
          </a:p>
          <a:p>
            <a:endParaRPr lang="es-ES" sz="2000" b="1" dirty="0"/>
          </a:p>
          <a:p>
            <a:r>
              <a:rPr lang="es-ES" sz="2400" b="1" dirty="0" smtClean="0"/>
              <a:t>       </a:t>
            </a:r>
          </a:p>
          <a:p>
            <a:r>
              <a:rPr lang="es-ES" sz="2400" b="1" dirty="0"/>
              <a:t> </a:t>
            </a:r>
            <a:r>
              <a:rPr lang="es-ES" sz="2400" b="1" dirty="0" smtClean="0"/>
              <a:t>             TU CERRAJERO DE CONFIANZA</a:t>
            </a:r>
          </a:p>
          <a:p>
            <a:r>
              <a:rPr lang="es-ES" sz="2800" b="1" dirty="0" smtClean="0"/>
              <a:t>            </a:t>
            </a:r>
            <a:r>
              <a:rPr lang="es-ES" sz="2400" b="1" dirty="0" smtClean="0"/>
              <a:t>EN ,</a:t>
            </a:r>
            <a:r>
              <a:rPr lang="es-ES" sz="2800" b="1" dirty="0" smtClean="0"/>
              <a:t> MERCAT DE RUSSAFA!!</a:t>
            </a:r>
            <a:endParaRPr lang="es-ES" sz="2400" b="1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24218"/>
            <a:ext cx="5359796" cy="25113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40">
            <a:off x="314276" y="4580786"/>
            <a:ext cx="2300978" cy="2508176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79" b="89224" l="5046" r="99083">
                        <a14:foregroundMark x1="9633" y1="54310" x2="9633" y2="54310"/>
                        <a14:foregroundMark x1="36239" y1="68966" x2="36239" y2="68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699">
            <a:off x="3253381" y="4992800"/>
            <a:ext cx="1839406" cy="1957533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4462" l="1231" r="99385">
                        <a14:foregroundMark x1="13385" y1="56615" x2="14769" y2="66769"/>
                        <a14:foregroundMark x1="28462" y1="64923" x2="30154" y2="78000"/>
                        <a14:foregroundMark x1="63385" y1="74000" x2="64000" y2="78462"/>
                        <a14:foregroundMark x1="64000" y1="78462" x2="72923" y2="75385"/>
                        <a14:foregroundMark x1="80615" y1="62615" x2="86769" y2="65385"/>
                        <a14:foregroundMark x1="86769" y1="65385" x2="87538" y2="67231"/>
                        <a14:foregroundMark x1="87538" y1="67231" x2="80000" y2="72615"/>
                        <a14:foregroundMark x1="27231" y1="64462" x2="27538" y2="78923"/>
                        <a14:foregroundMark x1="27538" y1="78923" x2="32154" y2="82308"/>
                        <a14:foregroundMark x1="32154" y1="82308" x2="29692" y2="64923"/>
                        <a14:foregroundMark x1="12000" y1="54923" x2="16769" y2="6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64" y="3140968"/>
            <a:ext cx="1919417" cy="2079048"/>
          </a:xfrm>
          <a:prstGeom prst="rect">
            <a:avLst/>
          </a:prstGeom>
        </p:spPr>
      </p:pic>
      <p:pic>
        <p:nvPicPr>
          <p:cNvPr id="11" name="4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67" b="100000" l="5000" r="100000">
                        <a14:foregroundMark x1="75000" y1="17500" x2="74286" y2="56333"/>
                        <a14:foregroundMark x1="56190" y1="26500" x2="65357" y2="49500"/>
                        <a14:foregroundMark x1="65238" y1="35333" x2="76071" y2="52000"/>
                        <a14:foregroundMark x1="55595" y1="35333" x2="55595" y2="35333"/>
                        <a14:foregroundMark x1="73452" y1="17167" x2="86905" y2="27000"/>
                        <a14:foregroundMark x1="69762" y1="20833" x2="70595" y2="40000"/>
                        <a14:foregroundMark x1="87500" y1="26667" x2="87857" y2="43000"/>
                        <a14:foregroundMark x1="87857" y1="43000" x2="80357" y2="51333"/>
                        <a14:foregroundMark x1="70119" y1="51333" x2="73810" y2="68667"/>
                        <a14:foregroundMark x1="77619" y1="49000" x2="78810" y2="63167"/>
                        <a14:foregroundMark x1="77857" y1="41833" x2="79524" y2="48500"/>
                        <a14:foregroundMark x1="76190" y1="70667" x2="72381" y2="96333"/>
                        <a14:foregroundMark x1="69405" y1="61167" x2="69643" y2="67333"/>
                        <a14:foregroundMark x1="69405" y1="46667" x2="69405" y2="46667"/>
                        <a14:foregroundMark x1="53571" y1="36167" x2="53571" y2="36167"/>
                        <a14:foregroundMark x1="55714" y1="36667" x2="55714" y2="36667"/>
                        <a14:foregroundMark x1="54881" y1="43667" x2="54881" y2="43667"/>
                        <a14:foregroundMark x1="83810" y1="32500" x2="83810" y2="32500"/>
                        <a14:foregroundMark x1="75119" y1="28833" x2="75119" y2="28833"/>
                        <a14:foregroundMark x1="91071" y1="28167" x2="92143" y2="37333"/>
                        <a14:foregroundMark x1="81667" y1="58500" x2="82857" y2="62000"/>
                        <a14:foregroundMark x1="82024" y1="29167" x2="83214" y2="32667"/>
                        <a14:foregroundMark x1="73452" y1="26167" x2="75952" y2="32000"/>
                        <a14:foregroundMark x1="23690" y1="21333" x2="28095" y2="21000"/>
                        <a14:foregroundMark x1="34524" y1="60167" x2="34524" y2="60167"/>
                        <a14:foregroundMark x1="33929" y1="54333" x2="32143" y2="64333"/>
                        <a14:foregroundMark x1="34762" y1="54333" x2="33810" y2="65167"/>
                        <a14:foregroundMark x1="33690" y1="68500" x2="31310" y2="59333"/>
                        <a14:foregroundMark x1="32143" y1="57833" x2="30476" y2="64167"/>
                        <a14:foregroundMark x1="35476" y1="58333" x2="34762" y2="65167"/>
                        <a14:foregroundMark x1="68095" y1="61000" x2="65000" y2="64000"/>
                        <a14:foregroundMark x1="65357" y1="63167" x2="62024" y2="61333"/>
                        <a14:foregroundMark x1="62500" y1="61167" x2="60476" y2="58333"/>
                        <a14:foregroundMark x1="62857" y1="47833" x2="60000" y2="49667"/>
                        <a14:foregroundMark x1="76429" y1="21833" x2="82857" y2="23500"/>
                        <a14:foregroundMark x1="69762" y1="52167" x2="69762" y2="52167"/>
                        <a14:foregroundMark x1="69524" y1="51000" x2="69524" y2="51000"/>
                        <a14:foregroundMark x1="84881" y1="69167" x2="92381" y2="79000"/>
                        <a14:foregroundMark x1="87500" y1="68000" x2="91310" y2="74167"/>
                        <a14:foregroundMark x1="86905" y1="63167" x2="95833" y2="83833"/>
                        <a14:foregroundMark x1="95476" y1="79000" x2="83333" y2="82167"/>
                        <a14:foregroundMark x1="83810" y1="81833" x2="78690" y2="68667"/>
                        <a14:foregroundMark x1="82381" y1="53667" x2="89167" y2="67500"/>
                        <a14:foregroundMark x1="88452" y1="78833" x2="97262" y2="91667"/>
                        <a14:foregroundMark x1="55952" y1="47833" x2="66310" y2="67000"/>
                        <a14:foregroundMark x1="56548" y1="56000" x2="63095" y2="65500"/>
                        <a14:foregroundMark x1="67976" y1="65833" x2="72262" y2="80667"/>
                        <a14:foregroundMark x1="69048" y1="70667" x2="67619" y2="94667"/>
                        <a14:foregroundMark x1="85238" y1="16333" x2="94405" y2="36667"/>
                        <a14:foregroundMark x1="87381" y1="17667" x2="91548" y2="27000"/>
                        <a14:foregroundMark x1="92381" y1="26333" x2="94762" y2="33167"/>
                        <a14:backgroundMark x1="52738" y1="67500" x2="61548" y2="96667"/>
                        <a14:backgroundMark x1="96310" y1="84667" x2="98929" y2="90333"/>
                        <a14:backgroundMark x1="98333" y1="89500" x2="96667" y2="98833"/>
                        <a14:backgroundMark x1="96667" y1="90333" x2="95476" y2="92000"/>
                        <a14:backgroundMark x1="95476" y1="88333" x2="96548" y2="94333"/>
                        <a14:backgroundMark x1="93929" y1="87833" x2="95714" y2="90500"/>
                        <a14:backgroundMark x1="95238" y1="87667" x2="99762" y2="96833"/>
                        <a14:backgroundMark x1="67857" y1="79667" x2="69048" y2="86667"/>
                        <a14:backgroundMark x1="69048" y1="86667" x2="66786" y2="88500"/>
                        <a14:backgroundMark x1="68333" y1="90000" x2="68333" y2="80667"/>
                        <a14:backgroundMark x1="66071" y1="84500" x2="68929" y2="90333"/>
                        <a14:backgroundMark x1="68929" y1="90333" x2="67738" y2="92667"/>
                        <a14:backgroundMark x1="68452" y1="87667" x2="68571" y2="93833"/>
                        <a14:backgroundMark x1="67381" y1="96000" x2="68214" y2="87667"/>
                        <a14:backgroundMark x1="67619" y1="87667" x2="68452" y2="93500"/>
                        <a14:backgroundMark x1="68452" y1="93500" x2="69048" y2="96500"/>
                        <a14:backgroundMark x1="69048" y1="97500" x2="66190" y2="89667"/>
                        <a14:backgroundMark x1="66190" y1="81167" x2="69762" y2="87833"/>
                        <a14:backgroundMark x1="69762" y1="87833" x2="66667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6" t="15357" r="4816" b="-1358"/>
          <a:stretch/>
        </p:blipFill>
        <p:spPr>
          <a:xfrm>
            <a:off x="6283322" y="796625"/>
            <a:ext cx="239326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24</Words>
  <Application>Microsoft Office PowerPoint</Application>
  <PresentationFormat>Presentación en pantalla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Aharoni</vt:lpstr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Gigabyte</dc:creator>
  <cp:lastModifiedBy>Usuario</cp:lastModifiedBy>
  <cp:revision>6</cp:revision>
  <dcterms:created xsi:type="dcterms:W3CDTF">2019-01-24T13:49:55Z</dcterms:created>
  <dcterms:modified xsi:type="dcterms:W3CDTF">2020-01-15T10:15:42Z</dcterms:modified>
</cp:coreProperties>
</file>